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C21420-3DC3-47A1-A119-C0530D098376}" type="datetimeFigureOut">
              <a:rPr lang="en-GB" smtClean="0"/>
              <a:t>17/02/2015</a:t>
            </a:fld>
            <a:endParaRPr lang="en-GB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A37DABE-D125-4F0A-9CCB-3B05FC30D0F5}" type="slidenum">
              <a:rPr lang="en-GB" smtClean="0"/>
              <a:t>‹#›</a:t>
            </a:fld>
            <a:endParaRPr lang="en-GB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szarzecrichard@seznam.cz" TargetMode="External"/><Relationship Id="rId2" Type="http://schemas.openxmlformats.org/officeDocument/2006/relationships/hyperlink" Target="mailto:info@volksheilbad.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Zahraniční pracovní stáž v </a:t>
            </a:r>
            <a:r>
              <a:rPr lang="cs-CZ" dirty="0" err="1" smtClean="0"/>
              <a:t>Leukerbad</a:t>
            </a:r>
            <a:r>
              <a:rPr lang="cs-CZ" dirty="0" smtClean="0"/>
              <a:t>, Švýcarsko</a:t>
            </a:r>
            <a:endParaRPr lang="en-GB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3789040"/>
            <a:ext cx="7854696" cy="1752600"/>
          </a:xfrm>
        </p:spPr>
        <p:txBody>
          <a:bodyPr>
            <a:normAutofit/>
          </a:bodyPr>
          <a:lstStyle/>
          <a:p>
            <a:r>
              <a:rPr lang="cs-CZ" sz="3600" dirty="0" smtClean="0"/>
              <a:t>Richard Szarzec</a:t>
            </a:r>
            <a:endParaRPr lang="en-GB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Leukerbad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Největší Alpské termální lázně</a:t>
            </a:r>
          </a:p>
          <a:p>
            <a:r>
              <a:rPr lang="cs-CZ" dirty="0" smtClean="0"/>
              <a:t>Pracovní stáž ve </a:t>
            </a:r>
            <a:r>
              <a:rPr lang="cs-CZ" dirty="0" err="1" smtClean="0"/>
              <a:t>Volksheilbad</a:t>
            </a:r>
            <a:endParaRPr lang="en-GB" dirty="0"/>
          </a:p>
        </p:txBody>
      </p:sp>
      <p:pic>
        <p:nvPicPr>
          <p:cNvPr id="1026" name="Picture 2" descr="https://lh3.ggpht.com/j5QMF1DyGzsQvYy5wGpiapbBTIs85zUHI1PcehQWZIJOegyckn-DRa7VDX9LG9k80ns=w1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08720"/>
            <a:ext cx="1800200" cy="1800201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996952"/>
            <a:ext cx="7056784" cy="3511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cs-CZ" dirty="0" smtClean="0"/>
              <a:t>Náplň stáže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1080120"/>
          </a:xfrm>
        </p:spPr>
        <p:txBody>
          <a:bodyPr/>
          <a:lstStyle/>
          <a:p>
            <a:r>
              <a:rPr lang="cs-CZ" dirty="0" smtClean="0"/>
              <a:t>LTV a masáže</a:t>
            </a:r>
          </a:p>
          <a:p>
            <a:r>
              <a:rPr lang="cs-CZ" dirty="0" smtClean="0"/>
              <a:t>Komunikace v němčině a francouzštině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6146" name="Picture 2" descr="C:\Users\Rysio\Desktop\P1060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4005064"/>
            <a:ext cx="3155190" cy="2366392"/>
          </a:xfrm>
          <a:prstGeom prst="rect">
            <a:avLst/>
          </a:prstGeom>
          <a:noFill/>
        </p:spPr>
      </p:pic>
      <p:pic>
        <p:nvPicPr>
          <p:cNvPr id="6147" name="Picture 3" descr="C:\Users\Rysio\Desktop\DSC_06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3319189" cy="2206491"/>
          </a:xfrm>
          <a:prstGeom prst="rect">
            <a:avLst/>
          </a:prstGeom>
          <a:noFill/>
        </p:spPr>
      </p:pic>
      <p:pic>
        <p:nvPicPr>
          <p:cNvPr id="6148" name="Picture 4" descr="C:\Users\Rysio\Desktop\DSC_0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581128"/>
            <a:ext cx="3168352" cy="21062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Volnočasové aktivity ve Švýcarsku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71" name="Picture 3" descr="C:\Users\Rysio\Desktop\P10606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320480" cy="3240360"/>
          </a:xfrm>
          <a:prstGeom prst="rect">
            <a:avLst/>
          </a:prstGeom>
          <a:noFill/>
        </p:spPr>
      </p:pic>
      <p:pic>
        <p:nvPicPr>
          <p:cNvPr id="7172" name="Picture 4" descr="C:\Users\Rysio\Desktop\P106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02986"/>
            <a:ext cx="4464496" cy="33483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C:\Users\Rysio\Desktop\P10607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5040560" cy="3780420"/>
          </a:xfrm>
          <a:prstGeom prst="rect">
            <a:avLst/>
          </a:prstGeom>
          <a:noFill/>
        </p:spPr>
      </p:pic>
      <p:pic>
        <p:nvPicPr>
          <p:cNvPr id="8195" name="Picture 3" descr="C:\Users\Rysio\Desktop\P10607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05064"/>
            <a:ext cx="2016224" cy="2688299"/>
          </a:xfrm>
          <a:prstGeom prst="rect">
            <a:avLst/>
          </a:prstGeom>
          <a:noFill/>
        </p:spPr>
      </p:pic>
      <p:pic>
        <p:nvPicPr>
          <p:cNvPr id="8196" name="Picture 4" descr="C:\Users\Rysio\Desktop\P10605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88640"/>
            <a:ext cx="4824536" cy="3618402"/>
          </a:xfrm>
          <a:prstGeom prst="rect">
            <a:avLst/>
          </a:prstGeom>
          <a:noFill/>
        </p:spPr>
      </p:pic>
      <p:pic>
        <p:nvPicPr>
          <p:cNvPr id="8197" name="Picture 5" descr="C:\Users\Rysio\Desktop\P106064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64638"/>
            <a:ext cx="1944216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Kontakty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Volksheilbad</a:t>
            </a:r>
            <a:r>
              <a:rPr lang="cs-CZ" dirty="0" smtClean="0"/>
              <a:t> </a:t>
            </a:r>
            <a:r>
              <a:rPr lang="cs-CZ" dirty="0" err="1" smtClean="0"/>
              <a:t>director</a:t>
            </a:r>
            <a:r>
              <a:rPr lang="cs-CZ" dirty="0" smtClean="0"/>
              <a:t> </a:t>
            </a:r>
            <a:r>
              <a:rPr lang="cs-CZ" dirty="0" err="1" smtClean="0"/>
              <a:t>Mr</a:t>
            </a:r>
            <a:r>
              <a:rPr lang="cs-CZ" dirty="0" smtClean="0"/>
              <a:t>. </a:t>
            </a:r>
            <a:r>
              <a:rPr lang="cs-CZ" dirty="0" err="1" smtClean="0"/>
              <a:t>Didier</a:t>
            </a:r>
            <a:r>
              <a:rPr lang="cs-CZ" dirty="0" smtClean="0"/>
              <a:t> </a:t>
            </a:r>
            <a:r>
              <a:rPr lang="cs-CZ" dirty="0" err="1" smtClean="0"/>
              <a:t>Grichting</a:t>
            </a:r>
            <a:r>
              <a:rPr lang="cs-CZ" dirty="0" smtClean="0"/>
              <a:t>, </a:t>
            </a:r>
            <a:r>
              <a:rPr lang="cs-CZ" dirty="0" err="1" smtClean="0">
                <a:hlinkClick r:id="rId2"/>
              </a:rPr>
              <a:t>info</a:t>
            </a:r>
            <a:r>
              <a:rPr lang="cs-CZ" dirty="0" smtClean="0">
                <a:hlinkClick r:id="rId2"/>
              </a:rPr>
              <a:t>@</a:t>
            </a:r>
            <a:r>
              <a:rPr lang="cs-CZ" dirty="0" err="1" smtClean="0">
                <a:hlinkClick r:id="rId2"/>
              </a:rPr>
              <a:t>volksheilbad.ch</a:t>
            </a:r>
            <a:endParaRPr lang="cs-CZ" dirty="0" smtClean="0"/>
          </a:p>
          <a:p>
            <a:r>
              <a:rPr lang="cs-CZ" dirty="0" smtClean="0"/>
              <a:t>Pracovnice v </a:t>
            </a:r>
            <a:r>
              <a:rPr lang="cs-CZ" dirty="0" err="1" smtClean="0"/>
              <a:t>Volksheilbad</a:t>
            </a:r>
            <a:r>
              <a:rPr lang="cs-CZ" dirty="0" smtClean="0"/>
              <a:t>, absolventka FZV UP, Mgr. Kateřina </a:t>
            </a:r>
            <a:r>
              <a:rPr lang="cs-CZ" dirty="0" err="1" smtClean="0"/>
              <a:t>Razimová</a:t>
            </a:r>
            <a:endParaRPr lang="cs-CZ" dirty="0" smtClean="0"/>
          </a:p>
          <a:p>
            <a:r>
              <a:rPr lang="cs-CZ" dirty="0" smtClean="0"/>
              <a:t>Stážista v roce 2013, Richard Szarzec, </a:t>
            </a:r>
            <a:r>
              <a:rPr lang="cs-CZ" dirty="0" err="1" smtClean="0">
                <a:hlinkClick r:id="rId3"/>
              </a:rPr>
              <a:t>szarzecrichard</a:t>
            </a:r>
            <a:r>
              <a:rPr lang="cs-CZ" dirty="0" smtClean="0">
                <a:hlinkClick r:id="rId3"/>
              </a:rPr>
              <a:t>@seznam.</a:t>
            </a:r>
            <a:r>
              <a:rPr lang="cs-CZ" dirty="0" err="1" smtClean="0">
                <a:hlinkClick r:id="rId3"/>
              </a:rPr>
              <a:t>cz</a:t>
            </a:r>
            <a:endParaRPr lang="cs-CZ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42</TotalTime>
  <Words>62</Words>
  <Application>Microsoft Office PowerPoint</Application>
  <PresentationFormat>Předvádění na obrazovce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Tok</vt:lpstr>
      <vt:lpstr>Zahraniční pracovní stáž v Leukerbad, Švýcarsko</vt:lpstr>
      <vt:lpstr>Leukerbad</vt:lpstr>
      <vt:lpstr>Náplň stáže</vt:lpstr>
      <vt:lpstr>Volnočasové aktivity ve Švýcarsku</vt:lpstr>
      <vt:lpstr>Snímek 5</vt:lpstr>
      <vt:lpstr>Kontakty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Zahraniční pracovní stáž v Leukerbad, Švýcarsko</dc:title>
  <dc:creator>Rysio</dc:creator>
  <cp:lastModifiedBy>Rysio</cp:lastModifiedBy>
  <cp:revision>4</cp:revision>
  <dcterms:created xsi:type="dcterms:W3CDTF">2015-02-17T08:13:24Z</dcterms:created>
  <dcterms:modified xsi:type="dcterms:W3CDTF">2015-02-17T08:56:06Z</dcterms:modified>
</cp:coreProperties>
</file>